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9144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B0A0A1-0C49-4E35-A51F-4800B86FF8E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A04F3-9385-47BC-94E8-C81D946C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90949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B0A0A1-0C49-4E35-A51F-4800B86FF8E9}" type="datetimeFigureOut">
              <a:rPr lang="en-US" smtClean="0"/>
              <a:t>12/6/2017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0A04F3-9385-47BC-94E8-C81D946CF2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2957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CL" sz="1600" b="1" smtClean="0"/>
              <a:t/>
            </a:r>
            <a:br>
              <a:rPr lang="es-CL" sz="1600" b="1" smtClean="0"/>
            </a:br>
            <a:r>
              <a:rPr lang="es-CL" sz="1600" b="1" smtClean="0"/>
              <a:t/>
            </a:r>
            <a:br>
              <a:rPr lang="es-CL" sz="1600" b="1" smtClean="0"/>
            </a:br>
            <a:r>
              <a:rPr lang="es-CL" sz="1600" b="1" smtClean="0"/>
              <a:t/>
            </a:r>
            <a:br>
              <a:rPr lang="es-CL" sz="1600" b="1" smtClean="0"/>
            </a:br>
            <a:r>
              <a:rPr lang="es-CL" sz="1600" b="1" smtClean="0"/>
              <a:t>FACULTAD DE FILOSOFÍA Y EDUCACIÓN</a:t>
            </a:r>
            <a:br>
              <a:rPr lang="es-CL" sz="1600" b="1" smtClean="0"/>
            </a:br>
            <a:r>
              <a:rPr lang="es-CL" sz="1600" b="1" smtClean="0"/>
              <a:t>UNIVERSIDAD METROPOLITANA DE CIENCIAS DE LA EDUCACIÓN</a:t>
            </a:r>
            <a:br>
              <a:rPr lang="es-CL" sz="1600" b="1" smtClean="0"/>
            </a:br>
            <a:endParaRPr lang="es-ES" sz="400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9679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sz="2500" b="1" smtClean="0"/>
              <a:t>Elective Course of Undergraduate with the name of "Introduction to Human Rights, Tolerance and Non-Violence in Chile".</a:t>
            </a:r>
            <a:endParaRPr lang="es-ES" sz="2500" b="1">
              <a:latin typeface="Arial Narrow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930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3200" b="1" smtClean="0"/>
              <a:t>Elective Course</a:t>
            </a:r>
            <a:endParaRPr lang="es-ES" sz="3200" b="1">
              <a:latin typeface="Arial Narrow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29706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5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8137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5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98144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5371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96900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50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7924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342900" lvl="0" indent="-342900" algn="just">
              <a:buSzPct val="100000"/>
              <a:buFont typeface="Arial" pitchFamily="34"/>
              <a:buChar char="•"/>
            </a:pPr>
            <a:r>
              <a:rPr lang="en-US" sz="2000" smtClean="0">
                <a:latin typeface="Arial Narrow" pitchFamily="34"/>
              </a:rPr>
              <a:t>In 2014, UNESCO presented the prize to Francisco Estévez, as a recognition of his commitment and work for the defense of Human Rights in our country. His commitment is to form the chair: "Mandanjeet Sinhg: Educational Action for the Promotion of Tolerance and Nonviolence in Chile and Latin America"</a:t>
            </a:r>
            <a:endParaRPr lang="es-ES" sz="2000">
              <a:latin typeface="Arial Narrow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017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6009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s-ES" sz="2800" b="1" smtClean="0">
                <a:latin typeface="Arial Narrow" pitchFamily="34"/>
              </a:rPr>
              <a:t>La Universidad Metropolitana de Ciencias de la Educación:</a:t>
            </a:r>
            <a:endParaRPr lang="es-ES" sz="2800" b="1">
              <a:latin typeface="Arial Narrow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356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s-ES" sz="3200" smtClean="0">
                <a:latin typeface="Arial Narrow" pitchFamily="34"/>
              </a:rPr>
              <a:t>General Objective</a:t>
            </a:r>
            <a:endParaRPr lang="es-ES" sz="3200">
              <a:latin typeface="Arial Narrow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7367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s-ES" sz="3600" smtClean="0">
                <a:latin typeface="Arial Narrow" pitchFamily="34"/>
              </a:rPr>
              <a:t>Specific Objectives</a:t>
            </a:r>
            <a:endParaRPr lang="es-ES" sz="3600">
              <a:latin typeface="Arial Narrow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58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n-US" sz="3200" b="1" smtClean="0"/>
              <a:t>Values ​​promoted by the chair:</a:t>
            </a:r>
            <a:endParaRPr lang="es-ES" sz="3200" b="1">
              <a:latin typeface="Arial Narrow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81163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s-ES" sz="4000" smtClean="0"/>
              <a:t/>
            </a:r>
            <a:br>
              <a:rPr lang="es-ES" sz="4000" smtClean="0"/>
            </a:br>
            <a:r>
              <a:rPr lang="es-ES" sz="3600" b="1" smtClean="0">
                <a:solidFill>
                  <a:srgbClr val="212121"/>
                </a:solidFill>
                <a:latin typeface="Arial Narrow" pitchFamily="34"/>
              </a:rPr>
              <a:t>Lines of action</a:t>
            </a:r>
            <a:endParaRPr lang="es-ES" sz="3600" b="1">
              <a:latin typeface="Arial Narrow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469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s-ES" sz="3600" b="1" smtClean="0">
                <a:latin typeface="Arial Narrow" pitchFamily="34"/>
              </a:rPr>
              <a:t>Formative</a:t>
            </a:r>
            <a:endParaRPr lang="es-ES" sz="3600" b="1">
              <a:latin typeface="Arial Narrow" pitchFamily="34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600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l"/>
            <a:r>
              <a:rPr lang="es-ES" sz="3200" b="1" smtClean="0"/>
              <a:t>Clase Magistral 2 diciembre de 2017</a:t>
            </a:r>
            <a:endParaRPr lang="es-ES" sz="3200" b="1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76494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105</Words>
  <Application>Microsoft Office PowerPoint</Application>
  <PresentationFormat>Widescreen</PresentationFormat>
  <Paragraphs>11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Office Theme</vt:lpstr>
      <vt:lpstr>   FACULTAD DE FILOSOFÍA Y EDUCACIÓN UNIVERSIDAD METROPOLITANA DE CIENCIAS DE LA EDUCACIÓN </vt:lpstr>
      <vt:lpstr>In 2014, UNESCO presented the prize to Francisco Estévez, as a recognition of his commitment and work for the defense of Human Rights in our country. His commitment is to form the chair: "Mandanjeet Sinhg: Educational Action for the Promotion of Tolerance and Nonviolence in Chile and Latin America"</vt:lpstr>
      <vt:lpstr>La Universidad Metropolitana de Ciencias de la Educación:</vt:lpstr>
      <vt:lpstr>General Objective</vt:lpstr>
      <vt:lpstr>Specific Objectives</vt:lpstr>
      <vt:lpstr>Values ​​promoted by the chair:</vt:lpstr>
      <vt:lpstr> Lines of action</vt:lpstr>
      <vt:lpstr>Formative</vt:lpstr>
      <vt:lpstr>Clase Magistral 2 diciembre de 2017</vt:lpstr>
      <vt:lpstr>Elective Course of Undergraduate with the name of "Introduction to Human Rights, Tolerance and Non-Violence in Chile".</vt:lpstr>
      <vt:lpstr>Elective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FACULTAD DE FILOSOFÍA Y EDUCACIÓN UNIVERSIDAD METROPOLITANA DE CIENCIAS DE LA EDUCACIÓN </dc:title>
  <dc:creator>Sunil Kumar Binjola</dc:creator>
  <cp:lastModifiedBy>Sunil Kumar Binjola</cp:lastModifiedBy>
  <cp:revision>1</cp:revision>
  <dcterms:created xsi:type="dcterms:W3CDTF">2017-12-06T05:32:52Z</dcterms:created>
  <dcterms:modified xsi:type="dcterms:W3CDTF">2017-12-06T05:32:52Z</dcterms:modified>
</cp:coreProperties>
</file>